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804" r:id="rId2"/>
    <p:sldId id="805" r:id="rId3"/>
    <p:sldId id="806" r:id="rId4"/>
    <p:sldId id="807" r:id="rId5"/>
    <p:sldId id="808" r:id="rId6"/>
    <p:sldId id="80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965" y="2276624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288. MAINAWT UN!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3" y="3571790"/>
            <a:ext cx="6858000" cy="1559149"/>
          </a:xfrm>
        </p:spPr>
        <p:txBody>
          <a:bodyPr>
            <a:normAutofit/>
          </a:bodyPr>
          <a:lstStyle/>
          <a:p>
            <a:r>
              <a:rPr lang="en-US" sz="1500" dirty="0"/>
              <a:t>Onward Go! </a:t>
            </a:r>
          </a:p>
          <a:p>
            <a:r>
              <a:rPr lang="en-US" sz="1500" dirty="0" err="1"/>
              <a:t>Fil</a:t>
            </a:r>
            <a:r>
              <a:rPr lang="en-US" sz="1500" dirty="0"/>
              <a:t>. 3:13</a:t>
            </a:r>
          </a:p>
          <a:p>
            <a:r>
              <a:rPr lang="en-US" sz="1500" dirty="0"/>
              <a:t>E.B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Db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75126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kammal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maizum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kizelh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77326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57821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sialin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02044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84608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Zahtakna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36577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84608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Tumahmah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lenkip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65501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266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288. MAINAWT UN! </vt:lpstr>
      <vt:lpstr>1  </vt:lpstr>
      <vt:lpstr>2  </vt:lpstr>
      <vt:lpstr>3  </vt:lpstr>
      <vt:lpstr>4  </vt:lpstr>
      <vt:lpstr>5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2018-12-14T14:59:56Z</dcterms:modified>
</cp:coreProperties>
</file>